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6" r:id="rId10"/>
    <p:sldId id="271" r:id="rId11"/>
    <p:sldId id="272" r:id="rId12"/>
    <p:sldId id="267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65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46B4F-D515-B548-95A0-423A158CECF1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7DD63-E98C-2F41-ABE6-D804E2F09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5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D63-E98C-2F41-ABE6-D804E2F0917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24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2F11F60-78B9-4611-9407-E763571321DB}"/>
              </a:ext>
            </a:extLst>
          </p:cNvPr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7114B07-E8F8-4A24-A369-AA9F9562AEAB}"/>
              </a:ext>
            </a:extLst>
          </p:cNvPr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8F41317-100D-428C-930D-778FC011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0674DD-4A37-2648-BC5A-2FA382E059E6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AD046E6-C9CB-48A6-807C-D2BE68F1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4AC382-51F3-4C4F-B75B-654015FB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F7B9FD-D579-394A-9F42-47BE3BD327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876"/>
      </p:ext>
    </p:extLst>
  </p:cSld>
  <p:clrMapOvr>
    <a:masterClrMapping/>
  </p:clrMapOvr>
  <p:transition spd="med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00E8-EBF3-F14D-9F3D-64B1D5098863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44F5-4A36-5F49-B3BE-16085351DD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1929"/>
      </p:ext>
    </p:extLst>
  </p:cSld>
  <p:clrMapOvr>
    <a:masterClrMapping/>
  </p:clrMapOvr>
  <p:transition spd="med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FAFD-9227-0341-8CDC-C9BAFAD836F9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54C6-971A-5F4C-B56C-7FC14E0364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1586"/>
      </p:ext>
    </p:extLst>
  </p:cSld>
  <p:clrMapOvr>
    <a:masterClrMapping/>
  </p:clrMapOvr>
  <p:transition spd="med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40FE-0BC5-B347-9E00-026318EB9482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C8758-DA55-0D4B-8E2C-D25C7BE779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58435"/>
      </p:ext>
    </p:extLst>
  </p:cSld>
  <p:clrMapOvr>
    <a:masterClrMapping/>
  </p:clrMapOvr>
  <p:transition spd="med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63B188BA-BBA3-4B99-BA24-AE0A8A0517C1}"/>
              </a:ext>
            </a:extLst>
          </p:cNvPr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F30B9E-C3E2-4A26-BCBE-2A299AF3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F793-05CC-8240-B79C-C9A816905DDF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E4CEA0-A3BC-4691-9D15-57580D4E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FD288F-9F84-4347-8893-EC1D9246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B867-34D6-144F-9857-51BFA93242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2218"/>
      </p:ext>
    </p:extLst>
  </p:cSld>
  <p:clrMapOvr>
    <a:masterClrMapping/>
  </p:clrMapOvr>
  <p:transition spd="med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D892-5562-6042-B830-B044233D9F71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AD13-0913-C544-B96B-906E509CE6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1545"/>
      </p:ext>
    </p:extLst>
  </p:cSld>
  <p:clrMapOvr>
    <a:masterClrMapping/>
  </p:clrMapOvr>
  <p:transition spd="med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7B96-791A-034F-9FFC-2D61D1D9C953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377E-7626-4949-9385-94BA65E942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3480"/>
      </p:ext>
    </p:extLst>
  </p:cSld>
  <p:clrMapOvr>
    <a:masterClrMapping/>
  </p:clrMapOvr>
  <p:transition spd="med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DD66-73DF-F244-B9C9-83BD94C78337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3B5D-53CB-254F-B6B2-422AB42D51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9217"/>
      </p:ext>
    </p:extLst>
  </p:cSld>
  <p:clrMapOvr>
    <a:masterClrMapping/>
  </p:clrMapOvr>
  <p:transition spd="med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B3C9-6E22-AA42-8D74-5B40E64AD3DC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178F-BC6E-E84A-9CD2-D6CCF32F9D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1752"/>
      </p:ext>
    </p:extLst>
  </p:cSld>
  <p:clrMapOvr>
    <a:masterClrMapping/>
  </p:clrMapOvr>
  <p:transition spd="med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99CA-A242-AB44-8441-9F6DCA703B9F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87F-6E35-ED4C-85F9-7BC0E81500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9744"/>
      </p:ext>
    </p:extLst>
  </p:cSld>
  <p:clrMapOvr>
    <a:masterClrMapping/>
  </p:clrMapOvr>
  <p:transition spd="med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53C38-10F0-464F-A121-E8AEA0A159D5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2556-EF9C-CB43-9689-7BA4E1185B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1111"/>
      </p:ext>
    </p:extLst>
  </p:cSld>
  <p:clrMapOvr>
    <a:masterClrMapping/>
  </p:clrMapOvr>
  <p:transition spd="med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90DDD5-4148-4B9D-8672-AB0575264F4D}"/>
              </a:ext>
            </a:extLst>
          </p:cNvPr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411A-9D56-4DB6-9482-A48F8A0D8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545DDB3-5B74-3D4E-B241-2AF27F53EFE7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F14D1-15D6-44AE-BBAD-656AC88E2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5BD7-7672-49B1-B8DA-96BC472A5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65BB5E3-846A-A342-B0C1-FB4025ADCC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4" r:id="rId2"/>
    <p:sldLayoutId id="214748373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 advClick="0" advTm="8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744336"/>
              </p:ext>
            </p:extLst>
          </p:nvPr>
        </p:nvGraphicFramePr>
        <p:xfrm>
          <a:off x="1894352" y="718283"/>
          <a:ext cx="8405813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DF" r:id="rId6" imgW="0" imgH="0" progId="FoxitPhantomPDF.Document">
                  <p:embed/>
                </p:oleObj>
              </mc:Choice>
              <mc:Fallback>
                <p:oleObj name="PDF" r:id="rId6" imgW="0" imgH="0" progId="FoxitPhantomPDF.Document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352" y="718283"/>
                        <a:ext cx="8405813" cy="560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Justin Timberlake - Rock Your Body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1458" y="558618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1A833-8DD6-4FF6-AD54-370A85B8D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003399"/>
                </a:solidFill>
              </a:rPr>
              <a:t>      The International Board 2017-2018</a:t>
            </a:r>
            <a:endParaRPr lang="de-DE" alt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0A34A51-727C-4F12-8277-8371ACDD5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32" y="3559853"/>
            <a:ext cx="22748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de-DE" altLang="de-DE" dirty="0" err="1">
                <a:solidFill>
                  <a:srgbClr val="003399"/>
                </a:solidFill>
              </a:rPr>
              <a:t>Vice</a:t>
            </a:r>
            <a:r>
              <a:rPr lang="de-DE" altLang="de-DE" dirty="0">
                <a:solidFill>
                  <a:srgbClr val="003399"/>
                </a:solidFill>
              </a:rPr>
              <a:t> </a:t>
            </a:r>
            <a:r>
              <a:rPr lang="de-DE" altLang="de-DE" dirty="0" err="1">
                <a:solidFill>
                  <a:srgbClr val="003399"/>
                </a:solidFill>
              </a:rPr>
              <a:t>President</a:t>
            </a:r>
            <a:endParaRPr lang="de-DE" altLang="de-DE" dirty="0">
              <a:solidFill>
                <a:srgbClr val="003399"/>
              </a:solidFill>
            </a:endParaRP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Anna </a:t>
            </a:r>
            <a:r>
              <a:rPr lang="de-DE" altLang="de-DE" dirty="0" err="1">
                <a:solidFill>
                  <a:srgbClr val="003399"/>
                </a:solidFill>
              </a:rPr>
              <a:t>Tabone</a:t>
            </a:r>
            <a:endParaRPr lang="de-DE" altLang="de-DE" dirty="0">
              <a:solidFill>
                <a:srgbClr val="003399"/>
              </a:solidFill>
            </a:endParaRP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AC Malta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A5AF074-19F2-4074-A4AA-D96224FF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402" y="3726500"/>
            <a:ext cx="18108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de-DE" altLang="de-DE" dirty="0" err="1">
                <a:solidFill>
                  <a:srgbClr val="003399"/>
                </a:solidFill>
              </a:rPr>
              <a:t>President</a:t>
            </a:r>
            <a:endParaRPr lang="de-DE" altLang="de-DE" dirty="0">
              <a:solidFill>
                <a:srgbClr val="003399"/>
              </a:solidFill>
            </a:endParaRP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Isabelle </a:t>
            </a:r>
            <a:r>
              <a:rPr lang="de-DE" altLang="de-DE" dirty="0" err="1">
                <a:solidFill>
                  <a:srgbClr val="003399"/>
                </a:solidFill>
              </a:rPr>
              <a:t>Seguinot</a:t>
            </a:r>
            <a:endParaRPr lang="de-DE" altLang="de-DE" dirty="0">
              <a:solidFill>
                <a:srgbClr val="003399"/>
              </a:solidFill>
            </a:endParaRP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AC France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EE5B1B4-9D0A-4CFE-8731-52C648FA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0297" y="3582948"/>
            <a:ext cx="26452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de-DE" altLang="de-DE" dirty="0">
                <a:solidFill>
                  <a:srgbClr val="003399"/>
                </a:solidFill>
              </a:rPr>
              <a:t>Immediate </a:t>
            </a:r>
            <a:r>
              <a:rPr lang="de-DE" altLang="de-DE" dirty="0" err="1">
                <a:solidFill>
                  <a:srgbClr val="003399"/>
                </a:solidFill>
              </a:rPr>
              <a:t>Past</a:t>
            </a:r>
            <a:r>
              <a:rPr lang="de-DE" altLang="de-DE" dirty="0">
                <a:solidFill>
                  <a:srgbClr val="003399"/>
                </a:solidFill>
              </a:rPr>
              <a:t> </a:t>
            </a:r>
            <a:r>
              <a:rPr lang="de-DE" altLang="de-DE" dirty="0" err="1">
                <a:solidFill>
                  <a:srgbClr val="003399"/>
                </a:solidFill>
              </a:rPr>
              <a:t>President</a:t>
            </a:r>
            <a:endParaRPr lang="de-DE" altLang="de-DE" dirty="0">
              <a:solidFill>
                <a:srgbClr val="003399"/>
              </a:solidFill>
            </a:endParaRP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Ursula Lejeune</a:t>
            </a: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ACT Germany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93086F2-CABE-4041-B6CD-EFF38E93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565" y="5545386"/>
            <a:ext cx="24657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de-DE" altLang="de-DE" dirty="0" err="1">
                <a:solidFill>
                  <a:srgbClr val="003399"/>
                </a:solidFill>
              </a:rPr>
              <a:t>Secretary</a:t>
            </a:r>
            <a:endParaRPr lang="de-DE" altLang="de-DE" dirty="0">
              <a:solidFill>
                <a:srgbClr val="003399"/>
              </a:solidFill>
            </a:endParaRP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María </a:t>
            </a:r>
            <a:r>
              <a:rPr lang="de-DE" altLang="de-DE" dirty="0" err="1">
                <a:solidFill>
                  <a:srgbClr val="003399"/>
                </a:solidFill>
              </a:rPr>
              <a:t>Erla</a:t>
            </a:r>
            <a:r>
              <a:rPr lang="de-DE" altLang="de-DE" dirty="0">
                <a:solidFill>
                  <a:srgbClr val="003399"/>
                </a:solidFill>
              </a:rPr>
              <a:t> </a:t>
            </a:r>
            <a:r>
              <a:rPr lang="de-DE" altLang="de-DE" dirty="0" err="1">
                <a:solidFill>
                  <a:srgbClr val="003399"/>
                </a:solidFill>
              </a:rPr>
              <a:t>Hilmarsdóttir</a:t>
            </a:r>
            <a:endParaRPr lang="de-DE" altLang="de-DE" dirty="0">
              <a:solidFill>
                <a:srgbClr val="003399"/>
              </a:solidFill>
            </a:endParaRP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AC Iceland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DBB8E5B-FDB0-4CCB-9046-71B5E0D5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1" y="5545386"/>
            <a:ext cx="17080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de-DE" altLang="de-DE" dirty="0" err="1">
                <a:solidFill>
                  <a:srgbClr val="003399"/>
                </a:solidFill>
              </a:rPr>
              <a:t>Treasurer</a:t>
            </a:r>
            <a:endParaRPr lang="de-DE" altLang="de-DE" dirty="0">
              <a:solidFill>
                <a:srgbClr val="003399"/>
              </a:solidFill>
            </a:endParaRP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Yvonne Houben</a:t>
            </a:r>
          </a:p>
          <a:p>
            <a:pPr algn="ctr"/>
            <a:r>
              <a:rPr lang="de-DE" altLang="de-DE" dirty="0">
                <a:solidFill>
                  <a:srgbClr val="003399"/>
                </a:solidFill>
              </a:rPr>
              <a:t> AC </a:t>
            </a:r>
            <a:r>
              <a:rPr lang="de-DE" altLang="de-DE" dirty="0" err="1">
                <a:solidFill>
                  <a:srgbClr val="003399"/>
                </a:solidFill>
              </a:rPr>
              <a:t>Belgium</a:t>
            </a:r>
            <a:endParaRPr lang="de-DE" altLang="de-DE" dirty="0">
              <a:solidFill>
                <a:srgbClr val="003399"/>
              </a:solidFill>
            </a:endParaRPr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31AE4F9D-98A2-4751-89D1-41E6A425B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5861" y="1632903"/>
            <a:ext cx="1490116" cy="2039106"/>
          </a:xfr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40ACE41-F959-4638-9569-4581A5163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95" y="1632903"/>
            <a:ext cx="1314514" cy="187266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CE4D6AB-5E56-4973-A2D2-F25DA0B77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473" y="3505564"/>
            <a:ext cx="1430571" cy="196663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C0F28FC-B485-4C6F-A371-DD7EE85B9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975" y="3582948"/>
            <a:ext cx="1367614" cy="194858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1DAB4E4-AE1A-4B04-8034-8A0590479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461" y="1820779"/>
            <a:ext cx="1344377" cy="17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1493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03C8B2C-6E99-48B9-AA3D-14F9A171E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462" y="1484861"/>
            <a:ext cx="9839978" cy="46050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63EC25-FCB6-4E29-9516-584D33BAE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7" y="491268"/>
            <a:ext cx="2275681" cy="25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3607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</p:cNvSpPr>
          <p:nvPr>
            <p:ph type="title"/>
          </p:nvPr>
        </p:nvSpPr>
        <p:spPr>
          <a:xfrm>
            <a:off x="1719263" y="4932363"/>
            <a:ext cx="9875837" cy="1357312"/>
          </a:xfrm>
        </p:spPr>
        <p:txBody>
          <a:bodyPr/>
          <a:lstStyle/>
          <a:p>
            <a:pPr eaLnBrk="1" hangingPunct="1"/>
            <a:r>
              <a:rPr lang="de-DE" altLang="de-DE" sz="6000"/>
              <a:t>    </a:t>
            </a:r>
            <a:r>
              <a:rPr lang="de-DE" altLang="de-DE">
                <a:solidFill>
                  <a:srgbClr val="003399"/>
                </a:solidFill>
              </a:rPr>
              <a:t>www.agoraclubinternational.com</a:t>
            </a:r>
            <a:endParaRPr lang="de-DE" altLang="de-DE" b="1">
              <a:solidFill>
                <a:srgbClr val="003399"/>
              </a:solidFill>
            </a:endParaRPr>
          </a:p>
        </p:txBody>
      </p:sp>
      <p:pic>
        <p:nvPicPr>
          <p:cNvPr id="5" name="Inhaltsplatzhalt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9013" y="1901825"/>
            <a:ext cx="4321175" cy="3030538"/>
          </a:xfrm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03438" y="969963"/>
            <a:ext cx="8248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r>
              <a:rPr lang="de-DE" altLang="de-DE" sz="4400" b="1">
                <a:solidFill>
                  <a:srgbClr val="003399"/>
                </a:solidFill>
              </a:rPr>
              <a:t>„Forever young – forever friends“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79400"/>
            <a:ext cx="550862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3209925"/>
            <a:ext cx="3879850" cy="3198813"/>
          </a:xfrm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65150" y="1320800"/>
            <a:ext cx="504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lang="de-DE" altLang="de-DE" sz="5400">
                <a:solidFill>
                  <a:srgbClr val="003399"/>
                </a:solidFill>
              </a:rPr>
              <a:t>What the heck is 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7172325" y="1106488"/>
            <a:ext cx="26797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lang="de-DE" altLang="de-DE" sz="7200" b="1">
                <a:solidFill>
                  <a:srgbClr val="003399"/>
                </a:solidFill>
              </a:rPr>
              <a:t>Agora       		 </a:t>
            </a:r>
            <a:r>
              <a:rPr lang="de-DE" altLang="de-DE" sz="80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</p:cNvSpPr>
          <p:nvPr>
            <p:ph type="title"/>
          </p:nvPr>
        </p:nvSpPr>
        <p:spPr>
          <a:xfrm>
            <a:off x="1162050" y="609600"/>
            <a:ext cx="9874250" cy="1355725"/>
          </a:xfrm>
        </p:spPr>
        <p:txBody>
          <a:bodyPr/>
          <a:lstStyle/>
          <a:p>
            <a:pPr eaLnBrk="1" hangingPunct="1"/>
            <a:r>
              <a:rPr lang="de-DE" altLang="de-DE" sz="4800" b="1"/>
              <a:t>We are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8A9C41-E432-4653-9049-3E43103B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33588"/>
            <a:ext cx="5532438" cy="4038600"/>
          </a:xfr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5200" b="1" dirty="0">
                <a:solidFill>
                  <a:srgbClr val="003399"/>
                </a:solidFill>
              </a:rPr>
              <a:t>A </a:t>
            </a:r>
            <a:r>
              <a:rPr lang="de-DE" sz="5200" dirty="0" err="1"/>
              <a:t>ttractive</a:t>
            </a:r>
            <a:endParaRPr lang="de-DE" sz="5200" dirty="0"/>
          </a:p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5200" b="1" dirty="0">
                <a:solidFill>
                  <a:srgbClr val="003399"/>
                </a:solidFill>
              </a:rPr>
              <a:t>G</a:t>
            </a:r>
            <a:r>
              <a:rPr lang="de-DE" sz="5200" dirty="0"/>
              <a:t> </a:t>
            </a:r>
            <a:r>
              <a:rPr lang="de-DE" sz="5200" dirty="0" err="1"/>
              <a:t>orgeous</a:t>
            </a:r>
            <a:endParaRPr lang="de-DE" sz="5200" dirty="0"/>
          </a:p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5200" b="1" dirty="0">
                <a:solidFill>
                  <a:srgbClr val="003399"/>
                </a:solidFill>
              </a:rPr>
              <a:t>O</a:t>
            </a:r>
            <a:r>
              <a:rPr lang="de-DE" sz="5200" dirty="0"/>
              <a:t> </a:t>
            </a:r>
            <a:r>
              <a:rPr lang="de-DE" sz="5200" dirty="0" err="1"/>
              <a:t>pen-minded</a:t>
            </a:r>
            <a:r>
              <a:rPr lang="de-DE" sz="5200" dirty="0"/>
              <a:t>                 </a:t>
            </a:r>
            <a:endParaRPr lang="de-DE" sz="7800" b="1" dirty="0">
              <a:solidFill>
                <a:srgbClr val="003399"/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5200" b="1" dirty="0">
                <a:solidFill>
                  <a:srgbClr val="003399"/>
                </a:solidFill>
              </a:rPr>
              <a:t>R</a:t>
            </a:r>
            <a:r>
              <a:rPr lang="de-DE" sz="5200" dirty="0"/>
              <a:t> </a:t>
            </a:r>
            <a:r>
              <a:rPr lang="de-DE" sz="5200" dirty="0" err="1"/>
              <a:t>adiant</a:t>
            </a:r>
            <a:endParaRPr lang="de-DE" sz="5200" dirty="0"/>
          </a:p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5200" b="1" dirty="0">
                <a:solidFill>
                  <a:srgbClr val="003399"/>
                </a:solidFill>
              </a:rPr>
              <a:t>A</a:t>
            </a:r>
            <a:r>
              <a:rPr lang="de-DE" sz="5200" dirty="0"/>
              <a:t> </a:t>
            </a:r>
            <a:r>
              <a:rPr lang="de-DE" sz="5200" dirty="0" err="1"/>
              <a:t>ctive</a:t>
            </a:r>
            <a:r>
              <a:rPr lang="de-DE" sz="5200" dirty="0"/>
              <a:t>      </a:t>
            </a:r>
            <a:r>
              <a:rPr lang="de-DE" sz="4700" dirty="0"/>
              <a:t> </a:t>
            </a:r>
            <a:r>
              <a:rPr lang="de-DE" sz="4800" dirty="0"/>
              <a:t>      </a:t>
            </a:r>
            <a:r>
              <a:rPr lang="de-DE" dirty="0"/>
              <a:t>                       </a:t>
            </a:r>
          </a:p>
          <a:p>
            <a:pPr marL="4572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de-DE" dirty="0"/>
              <a:t>						</a:t>
            </a:r>
            <a:endParaRPr lang="de-DE" sz="7100" dirty="0"/>
          </a:p>
        </p:txBody>
      </p:sp>
      <p:pic>
        <p:nvPicPr>
          <p:cNvPr id="7" name="Grafi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1192213"/>
            <a:ext cx="307022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</p:cNvSpPr>
          <p:nvPr>
            <p:ph type="title"/>
          </p:nvPr>
        </p:nvSpPr>
        <p:spPr>
          <a:xfrm>
            <a:off x="1169988" y="628650"/>
            <a:ext cx="9875837" cy="1355725"/>
          </a:xfrm>
        </p:spPr>
        <p:txBody>
          <a:bodyPr/>
          <a:lstStyle/>
          <a:p>
            <a:pPr eaLnBrk="1" hangingPunct="1"/>
            <a:r>
              <a:rPr lang="de-DE" altLang="de-DE" sz="4800" b="1"/>
              <a:t>More seriously we are..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96E8E9-1280-498D-B5E0-AFA839AD9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3" y="1893888"/>
            <a:ext cx="11430000" cy="4038600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endParaRPr lang="de-DE" dirty="0"/>
          </a:p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3500" dirty="0"/>
              <a:t>a </a:t>
            </a:r>
            <a:r>
              <a:rPr lang="de-DE" sz="3500" b="1" dirty="0" err="1"/>
              <a:t>Past</a:t>
            </a:r>
            <a:r>
              <a:rPr lang="de-DE" sz="3500" b="1" dirty="0"/>
              <a:t> </a:t>
            </a:r>
            <a:r>
              <a:rPr lang="de-DE" sz="3500" b="1" dirty="0" err="1"/>
              <a:t>Circler</a:t>
            </a:r>
            <a:r>
              <a:rPr lang="de-DE" sz="3500" b="1" dirty="0"/>
              <a:t> Organisation </a:t>
            </a:r>
            <a:r>
              <a:rPr lang="de-DE" sz="3500" dirty="0" err="1"/>
              <a:t>founded</a:t>
            </a:r>
            <a:r>
              <a:rPr lang="de-DE" sz="3500" dirty="0"/>
              <a:t> </a:t>
            </a:r>
            <a:r>
              <a:rPr lang="de-DE" sz="3500" dirty="0" err="1"/>
              <a:t>by</a:t>
            </a:r>
            <a:r>
              <a:rPr lang="de-DE" sz="3500" dirty="0"/>
              <a:t> </a:t>
            </a:r>
            <a:r>
              <a:rPr lang="de-DE" sz="3500" dirty="0" err="1"/>
              <a:t>Past-Circlers</a:t>
            </a:r>
            <a:r>
              <a:rPr lang="de-DE" sz="3500" dirty="0"/>
              <a:t> </a:t>
            </a:r>
            <a:r>
              <a:rPr lang="de-DE" sz="3500" b="1" dirty="0">
                <a:solidFill>
                  <a:srgbClr val="FF0000"/>
                </a:solidFill>
              </a:rPr>
              <a:t>30</a:t>
            </a:r>
            <a:r>
              <a:rPr lang="de-DE" sz="3500" b="1" dirty="0"/>
              <a:t>  </a:t>
            </a:r>
            <a:r>
              <a:rPr lang="de-DE" sz="3500" dirty="0" err="1"/>
              <a:t>years</a:t>
            </a:r>
            <a:r>
              <a:rPr lang="de-DE" sz="3500" dirty="0"/>
              <a:t> </a:t>
            </a:r>
            <a:r>
              <a:rPr lang="de-DE" sz="3500" dirty="0" err="1"/>
              <a:t>ago</a:t>
            </a:r>
            <a:endParaRPr lang="de-DE" sz="3500" dirty="0"/>
          </a:p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3500" dirty="0" err="1"/>
              <a:t>internationally</a:t>
            </a:r>
            <a:r>
              <a:rPr lang="de-DE" sz="3500" dirty="0"/>
              <a:t> </a:t>
            </a:r>
            <a:r>
              <a:rPr lang="de-DE" sz="3500" dirty="0" err="1"/>
              <a:t>active</a:t>
            </a:r>
            <a:r>
              <a:rPr lang="de-DE" sz="3500" dirty="0"/>
              <a:t> </a:t>
            </a:r>
            <a:r>
              <a:rPr lang="de-DE" sz="3500" dirty="0" err="1"/>
              <a:t>for</a:t>
            </a:r>
            <a:r>
              <a:rPr lang="de-DE" sz="3500" dirty="0"/>
              <a:t> </a:t>
            </a:r>
            <a:r>
              <a:rPr lang="de-DE" sz="3500" dirty="0" err="1"/>
              <a:t>over</a:t>
            </a:r>
            <a:r>
              <a:rPr lang="de-DE" sz="3500" b="1" dirty="0">
                <a:solidFill>
                  <a:srgbClr val="FF0000"/>
                </a:solidFill>
              </a:rPr>
              <a:t> 20 </a:t>
            </a:r>
            <a:r>
              <a:rPr lang="de-DE" sz="3500" dirty="0" err="1"/>
              <a:t>years</a:t>
            </a:r>
            <a:endParaRPr lang="de-DE" sz="3500" dirty="0"/>
          </a:p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3500" dirty="0" err="1"/>
              <a:t>acting</a:t>
            </a:r>
            <a:r>
              <a:rPr lang="de-DE" sz="3500" dirty="0"/>
              <a:t> </a:t>
            </a:r>
            <a:r>
              <a:rPr lang="de-DE" sz="3500" dirty="0" err="1"/>
              <a:t>according</a:t>
            </a:r>
            <a:r>
              <a:rPr lang="de-DE" sz="3500" dirty="0"/>
              <a:t> </a:t>
            </a:r>
            <a:r>
              <a:rPr lang="de-DE" sz="3500" dirty="0" err="1"/>
              <a:t>to</a:t>
            </a:r>
            <a:r>
              <a:rPr lang="de-DE" sz="3500" dirty="0"/>
              <a:t> </a:t>
            </a:r>
            <a:r>
              <a:rPr lang="de-DE" sz="3500" dirty="0" err="1"/>
              <a:t>our</a:t>
            </a:r>
            <a:r>
              <a:rPr lang="de-DE" sz="3500" dirty="0"/>
              <a:t> </a:t>
            </a:r>
            <a:r>
              <a:rPr lang="de-DE" sz="3500" dirty="0" err="1"/>
              <a:t>motto</a:t>
            </a:r>
            <a:r>
              <a:rPr lang="de-DE" sz="3500" dirty="0"/>
              <a:t>: </a:t>
            </a:r>
            <a:r>
              <a:rPr lang="de-DE" sz="3500" b="1" dirty="0">
                <a:solidFill>
                  <a:srgbClr val="003399"/>
                </a:solidFill>
              </a:rPr>
              <a:t>„Service and </a:t>
            </a:r>
            <a:r>
              <a:rPr lang="de-DE" sz="3500" b="1" dirty="0" err="1">
                <a:solidFill>
                  <a:srgbClr val="003399"/>
                </a:solidFill>
              </a:rPr>
              <a:t>Tolerance</a:t>
            </a:r>
            <a:r>
              <a:rPr lang="de-DE" sz="3500" b="1" dirty="0">
                <a:solidFill>
                  <a:srgbClr val="003399"/>
                </a:solidFill>
              </a:rPr>
              <a:t>“</a:t>
            </a:r>
          </a:p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3500" dirty="0" err="1"/>
              <a:t>member</a:t>
            </a:r>
            <a:r>
              <a:rPr lang="de-DE" sz="3500" dirty="0"/>
              <a:t> </a:t>
            </a:r>
            <a:r>
              <a:rPr lang="de-DE" sz="3500" dirty="0" err="1"/>
              <a:t>of</a:t>
            </a:r>
            <a:r>
              <a:rPr lang="de-DE" sz="3500" dirty="0"/>
              <a:t>  </a:t>
            </a:r>
            <a:r>
              <a:rPr lang="de-DE" sz="3500" dirty="0" err="1"/>
              <a:t>the</a:t>
            </a:r>
            <a:r>
              <a:rPr lang="de-DE" sz="3500" dirty="0"/>
              <a:t> Round Table Family</a:t>
            </a:r>
          </a:p>
          <a:p>
            <a:pPr indent="-182880" eaLnBrk="1" fontAlgn="auto" hangingPunct="1">
              <a:spcAft>
                <a:spcPts val="0"/>
              </a:spcAft>
              <a:buFont typeface="Corbel" panose="020B0503020204020204" pitchFamily="34" charset="0"/>
              <a:buChar char="•"/>
              <a:defRPr/>
            </a:pPr>
            <a:r>
              <a:rPr lang="de-DE" sz="3500" dirty="0"/>
              <a:t>open </a:t>
            </a:r>
            <a:r>
              <a:rPr lang="de-DE" sz="3500" dirty="0" err="1"/>
              <a:t>for</a:t>
            </a:r>
            <a:r>
              <a:rPr lang="de-DE" sz="3500" dirty="0"/>
              <a:t> </a:t>
            </a:r>
            <a:r>
              <a:rPr lang="de-DE" sz="3500" b="1" dirty="0"/>
              <a:t>ex-</a:t>
            </a:r>
            <a:r>
              <a:rPr lang="de-DE" sz="3500" b="1" dirty="0" err="1"/>
              <a:t>circlers</a:t>
            </a:r>
            <a:r>
              <a:rPr lang="de-DE" sz="3500" b="1" dirty="0"/>
              <a:t> and non ex-</a:t>
            </a:r>
            <a:r>
              <a:rPr lang="de-DE" sz="3500" b="1" dirty="0" err="1"/>
              <a:t>circlers</a:t>
            </a:r>
            <a:endParaRPr lang="de-DE" sz="3500" b="1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1143000" y="712788"/>
            <a:ext cx="9872663" cy="5383212"/>
          </a:xfrm>
        </p:spPr>
        <p:txBody>
          <a:bodyPr/>
          <a:lstStyle/>
          <a:p>
            <a:pPr eaLnBrk="1" hangingPunct="1"/>
            <a:r>
              <a:rPr lang="de-DE" altLang="de-DE" sz="4000" dirty="0" err="1"/>
              <a:t>we</a:t>
            </a:r>
            <a:r>
              <a:rPr lang="de-DE" altLang="de-DE" sz="4000" dirty="0"/>
              <a:t> </a:t>
            </a:r>
            <a:r>
              <a:rPr lang="de-DE" altLang="de-DE" sz="4000" dirty="0" err="1"/>
              <a:t>continue</a:t>
            </a:r>
            <a:r>
              <a:rPr lang="de-DE" altLang="de-DE" sz="4000" dirty="0"/>
              <a:t> </a:t>
            </a:r>
            <a:r>
              <a:rPr lang="de-DE" altLang="de-DE" sz="4000" dirty="0" err="1"/>
              <a:t>lifelong</a:t>
            </a:r>
            <a:r>
              <a:rPr lang="de-DE" altLang="de-DE" sz="4000" dirty="0"/>
              <a:t> </a:t>
            </a:r>
            <a:r>
              <a:rPr lang="de-DE" altLang="de-DE" sz="4000" dirty="0" err="1"/>
              <a:t>friendship</a:t>
            </a:r>
            <a:r>
              <a:rPr lang="de-DE" altLang="de-DE" sz="4000" dirty="0"/>
              <a:t> </a:t>
            </a:r>
            <a:r>
              <a:rPr lang="de-DE" altLang="de-DE" sz="4000" dirty="0" err="1"/>
              <a:t>we</a:t>
            </a:r>
            <a:r>
              <a:rPr lang="de-DE" altLang="de-DE" sz="4000" dirty="0"/>
              <a:t> </a:t>
            </a:r>
            <a:r>
              <a:rPr lang="de-DE" altLang="de-DE" sz="4000" dirty="0" err="1"/>
              <a:t>built</a:t>
            </a:r>
            <a:r>
              <a:rPr lang="de-DE" altLang="de-DE" sz="4000" dirty="0"/>
              <a:t> </a:t>
            </a:r>
            <a:r>
              <a:rPr lang="de-DE" altLang="de-DE" sz="4000" dirty="0" err="1"/>
              <a:t>up</a:t>
            </a:r>
            <a:r>
              <a:rPr lang="de-DE" altLang="de-DE" sz="4000" dirty="0"/>
              <a:t> in </a:t>
            </a:r>
            <a:r>
              <a:rPr lang="de-DE" altLang="de-DE" sz="4000" b="1" dirty="0"/>
              <a:t>Ladies Circle</a:t>
            </a:r>
          </a:p>
          <a:p>
            <a:pPr eaLnBrk="1" hangingPunct="1"/>
            <a:r>
              <a:rPr lang="de-DE" altLang="de-DE" sz="4000" dirty="0" err="1"/>
              <a:t>we</a:t>
            </a:r>
            <a:r>
              <a:rPr lang="de-DE" altLang="de-DE" sz="4000" dirty="0"/>
              <a:t> </a:t>
            </a:r>
            <a:r>
              <a:rPr lang="de-DE" altLang="de-DE" sz="4000" dirty="0" err="1"/>
              <a:t>make</a:t>
            </a:r>
            <a:r>
              <a:rPr lang="de-DE" altLang="de-DE" sz="4000" dirty="0"/>
              <a:t> </a:t>
            </a:r>
            <a:r>
              <a:rPr lang="de-DE" altLang="de-DE" sz="4000" dirty="0" err="1"/>
              <a:t>new</a:t>
            </a:r>
            <a:r>
              <a:rPr lang="de-DE" altLang="de-DE" sz="4000" dirty="0"/>
              <a:t> </a:t>
            </a:r>
            <a:r>
              <a:rPr lang="de-DE" altLang="de-DE" sz="4000" dirty="0" err="1"/>
              <a:t>friends</a:t>
            </a:r>
            <a:r>
              <a:rPr lang="de-DE" altLang="de-DE" sz="4000" dirty="0"/>
              <a:t> </a:t>
            </a:r>
            <a:r>
              <a:rPr lang="de-DE" altLang="de-DE" sz="4000" dirty="0" err="1"/>
              <a:t>around</a:t>
            </a:r>
            <a:r>
              <a:rPr lang="de-DE" altLang="de-DE" sz="4000" dirty="0"/>
              <a:t> </a:t>
            </a:r>
            <a:r>
              <a:rPr lang="de-DE" altLang="de-DE" sz="4000" dirty="0" err="1"/>
              <a:t>the</a:t>
            </a:r>
            <a:r>
              <a:rPr lang="de-DE" altLang="de-DE" sz="4000" dirty="0"/>
              <a:t> </a:t>
            </a:r>
            <a:r>
              <a:rPr lang="de-DE" altLang="de-DE" sz="4000" dirty="0" err="1"/>
              <a:t>world</a:t>
            </a:r>
            <a:endParaRPr lang="de-DE" altLang="de-DE" sz="4000" dirty="0"/>
          </a:p>
          <a:p>
            <a:pPr eaLnBrk="1" hangingPunct="1"/>
            <a:r>
              <a:rPr lang="de-DE" altLang="de-DE" sz="4000" dirty="0" err="1"/>
              <a:t>we</a:t>
            </a:r>
            <a:r>
              <a:rPr lang="de-DE" altLang="de-DE" sz="4000" dirty="0"/>
              <a:t> </a:t>
            </a:r>
            <a:r>
              <a:rPr lang="de-DE" altLang="de-DE" sz="4000" dirty="0" err="1"/>
              <a:t>maintain</a:t>
            </a:r>
            <a:r>
              <a:rPr lang="de-DE" altLang="de-DE" sz="4000" dirty="0"/>
              <a:t> and </a:t>
            </a:r>
            <a:r>
              <a:rPr lang="de-DE" altLang="de-DE" sz="4000" dirty="0" err="1"/>
              <a:t>improve</a:t>
            </a:r>
            <a:r>
              <a:rPr lang="de-DE" altLang="de-DE" sz="4000" dirty="0"/>
              <a:t> </a:t>
            </a:r>
            <a:r>
              <a:rPr lang="de-DE" altLang="de-DE" sz="4000" dirty="0" err="1"/>
              <a:t>our</a:t>
            </a:r>
            <a:r>
              <a:rPr lang="de-DE" altLang="de-DE" sz="4000" dirty="0"/>
              <a:t> </a:t>
            </a:r>
            <a:r>
              <a:rPr lang="de-DE" altLang="de-DE" sz="4000" dirty="0" err="1"/>
              <a:t>relationship</a:t>
            </a:r>
            <a:r>
              <a:rPr lang="de-DE" altLang="de-DE" sz="4000" dirty="0"/>
              <a:t> </a:t>
            </a:r>
            <a:r>
              <a:rPr lang="de-DE" altLang="de-DE" sz="4000" dirty="0" err="1"/>
              <a:t>with</a:t>
            </a:r>
            <a:r>
              <a:rPr lang="de-DE" altLang="de-DE" sz="4000" dirty="0"/>
              <a:t> </a:t>
            </a:r>
            <a:r>
              <a:rPr lang="de-DE" altLang="de-DE" sz="4000" dirty="0">
                <a:solidFill>
                  <a:srgbClr val="003399"/>
                </a:solidFill>
              </a:rPr>
              <a:t>LC, RT, 41 and Tangent</a:t>
            </a:r>
          </a:p>
          <a:p>
            <a:pPr eaLnBrk="1" hangingPunct="1"/>
            <a:r>
              <a:rPr lang="de-DE" altLang="de-DE" sz="4000" dirty="0" err="1"/>
              <a:t>we</a:t>
            </a:r>
            <a:r>
              <a:rPr lang="de-DE" altLang="de-DE" sz="4000" dirty="0"/>
              <a:t> </a:t>
            </a:r>
            <a:r>
              <a:rPr lang="de-DE" altLang="de-DE" sz="4000" dirty="0" err="1"/>
              <a:t>travel</a:t>
            </a:r>
            <a:r>
              <a:rPr lang="de-DE" altLang="de-DE" sz="4000" dirty="0"/>
              <a:t> </a:t>
            </a:r>
            <a:r>
              <a:rPr lang="de-DE" altLang="de-DE" sz="4000" dirty="0" err="1"/>
              <a:t>nationally</a:t>
            </a:r>
            <a:r>
              <a:rPr lang="de-DE" altLang="de-DE" sz="4000" dirty="0"/>
              <a:t> and </a:t>
            </a:r>
            <a:r>
              <a:rPr lang="de-DE" altLang="de-DE" sz="4000" dirty="0" err="1"/>
              <a:t>internationally</a:t>
            </a:r>
            <a:r>
              <a:rPr lang="de-DE" altLang="de-DE" sz="4000" dirty="0"/>
              <a:t> </a:t>
            </a:r>
          </a:p>
          <a:p>
            <a:pPr eaLnBrk="1" hangingPunct="1"/>
            <a:r>
              <a:rPr lang="de-DE" altLang="de-DE" sz="4000" dirty="0" err="1"/>
              <a:t>We</a:t>
            </a:r>
            <a:r>
              <a:rPr lang="de-DE" altLang="de-DE" sz="4000" dirty="0"/>
              <a:t> do </a:t>
            </a:r>
            <a:r>
              <a:rPr lang="de-DE" altLang="de-DE" sz="4000" dirty="0" err="1"/>
              <a:t>service</a:t>
            </a:r>
            <a:r>
              <a:rPr lang="de-DE" altLang="de-DE" sz="4000" dirty="0"/>
              <a:t> on a </a:t>
            </a:r>
            <a:r>
              <a:rPr lang="de-DE" altLang="de-DE" sz="4000" dirty="0" err="1"/>
              <a:t>voluntary</a:t>
            </a:r>
            <a:r>
              <a:rPr lang="de-DE" altLang="de-DE" sz="4000" dirty="0"/>
              <a:t> </a:t>
            </a:r>
            <a:r>
              <a:rPr lang="de-DE" altLang="de-DE" sz="4000" dirty="0" err="1"/>
              <a:t>basis</a:t>
            </a:r>
            <a:endParaRPr lang="de-DE" altLang="de-DE" sz="4000" dirty="0"/>
          </a:p>
          <a:p>
            <a:pPr eaLnBrk="1" hangingPunct="1"/>
            <a:r>
              <a:rPr lang="de-DE" altLang="de-DE" sz="4000" dirty="0" err="1">
                <a:solidFill>
                  <a:srgbClr val="003399"/>
                </a:solidFill>
              </a:rPr>
              <a:t>We</a:t>
            </a:r>
            <a:r>
              <a:rPr lang="de-DE" altLang="de-DE" sz="4000" dirty="0">
                <a:solidFill>
                  <a:srgbClr val="003399"/>
                </a:solidFill>
              </a:rPr>
              <a:t> </a:t>
            </a:r>
            <a:r>
              <a:rPr lang="de-DE" altLang="de-DE" sz="4000" dirty="0" err="1">
                <a:solidFill>
                  <a:srgbClr val="003399"/>
                </a:solidFill>
              </a:rPr>
              <a:t>have</a:t>
            </a:r>
            <a:r>
              <a:rPr lang="de-DE" altLang="de-DE" sz="4000" dirty="0">
                <a:solidFill>
                  <a:srgbClr val="003399"/>
                </a:solidFill>
              </a:rPr>
              <a:t> </a:t>
            </a:r>
            <a:r>
              <a:rPr lang="de-DE" altLang="de-DE" sz="4000" dirty="0" err="1">
                <a:solidFill>
                  <a:srgbClr val="003399"/>
                </a:solidFill>
              </a:rPr>
              <a:t>fun</a:t>
            </a:r>
            <a:r>
              <a:rPr lang="de-DE" altLang="de-DE" sz="4000" dirty="0">
                <a:solidFill>
                  <a:srgbClr val="003399"/>
                </a:solidFill>
              </a:rPr>
              <a:t>!</a:t>
            </a:r>
          </a:p>
          <a:p>
            <a:pPr eaLnBrk="1" hangingPunct="1"/>
            <a:endParaRPr lang="de-DE" altLang="de-DE" dirty="0">
              <a:solidFill>
                <a:srgbClr val="003399"/>
              </a:solidFill>
            </a:endParaRPr>
          </a:p>
          <a:p>
            <a:pPr eaLnBrk="1" hangingPunct="1"/>
            <a:endParaRPr lang="de-DE" altLang="de-DE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4030663"/>
            <a:ext cx="12969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lagge_Frankreich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7438">
            <a:off x="3486150" y="485775"/>
            <a:ext cx="13208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EFFA49-D70A-4DD3-B9DD-9D4E2D61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2484438"/>
            <a:ext cx="8229600" cy="1090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/>
              <a:t>                                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br>
              <a:rPr lang="de-DE" dirty="0"/>
            </a:br>
            <a:r>
              <a:rPr lang="de-DE" dirty="0"/>
              <a:t>             </a:t>
            </a:r>
            <a:r>
              <a:rPr lang="de-DE" b="1" dirty="0" err="1"/>
              <a:t>present</a:t>
            </a:r>
            <a:r>
              <a:rPr lang="de-DE" b="1" dirty="0"/>
              <a:t> in </a:t>
            </a:r>
            <a:r>
              <a:rPr lang="de-DE" sz="7300" b="1" dirty="0">
                <a:solidFill>
                  <a:srgbClr val="FF0000"/>
                </a:solidFill>
              </a:rPr>
              <a:t>20</a:t>
            </a:r>
            <a:r>
              <a:rPr lang="de-DE" dirty="0"/>
              <a:t> </a:t>
            </a:r>
            <a:r>
              <a:rPr lang="de-DE" b="1" dirty="0"/>
              <a:t>countries</a:t>
            </a:r>
            <a:r>
              <a:rPr lang="de-DE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027" name="Picture 3" descr="Flag_of_Germany_(3-2_aspect_ratio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5618163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lag_of_the_United_King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33984">
            <a:off x="3135313" y="5310188"/>
            <a:ext cx="14287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lag_of_the_Netherlan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75">
            <a:off x="7712075" y="460375"/>
            <a:ext cx="1273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lag_of_Roma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12">
            <a:off x="8478838" y="5389563"/>
            <a:ext cx="1493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flagge-italien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592">
            <a:off x="9347200" y="2849563"/>
            <a:ext cx="14779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Bild 1" descr="Marokko Flag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357">
            <a:off x="2058988" y="1544638"/>
            <a:ext cx="13747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Flag_of_Belgium_(civil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76238"/>
            <a:ext cx="1298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762375"/>
            <a:ext cx="14398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6007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2281">
            <a:off x="1620838" y="2960688"/>
            <a:ext cx="12969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460500"/>
            <a:ext cx="15890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970">
            <a:off x="9228138" y="4186238"/>
            <a:ext cx="12954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801813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3673">
            <a:off x="1746250" y="4446588"/>
            <a:ext cx="1433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54992">
            <a:off x="9053513" y="1397000"/>
            <a:ext cx="1219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lagge-israel[1]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460500"/>
            <a:ext cx="1290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562475"/>
            <a:ext cx="16319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1143000" y="817563"/>
            <a:ext cx="9872663" cy="5278437"/>
          </a:xfrm>
        </p:spPr>
        <p:txBody>
          <a:bodyPr/>
          <a:lstStyle/>
          <a:p>
            <a:pPr marL="44450" indent="0" eaLnBrk="1" hangingPunct="1">
              <a:buFont typeface="Corbel" charset="0"/>
              <a:buNone/>
            </a:pPr>
            <a:r>
              <a:rPr lang="de-DE" altLang="de-DE" sz="4800" dirty="0"/>
              <a:t> </a:t>
            </a:r>
            <a:r>
              <a:rPr lang="de-DE" altLang="de-DE" sz="4800" dirty="0" err="1"/>
              <a:t>Since</a:t>
            </a:r>
            <a:r>
              <a:rPr lang="de-DE" altLang="de-DE" sz="4800" dirty="0"/>
              <a:t> </a:t>
            </a:r>
            <a:r>
              <a:rPr lang="de-DE" altLang="de-DE" sz="4800" b="1" dirty="0">
                <a:solidFill>
                  <a:srgbClr val="003399"/>
                </a:solidFill>
              </a:rPr>
              <a:t>2016</a:t>
            </a:r>
            <a:r>
              <a:rPr lang="de-DE" altLang="de-DE" sz="4800" b="1" dirty="0"/>
              <a:t> </a:t>
            </a:r>
            <a:r>
              <a:rPr lang="de-DE" altLang="de-DE" sz="4800" dirty="0" err="1"/>
              <a:t>we</a:t>
            </a:r>
            <a:r>
              <a:rPr lang="de-DE" altLang="de-DE" sz="4800" dirty="0"/>
              <a:t> </a:t>
            </a:r>
            <a:r>
              <a:rPr lang="de-DE" altLang="de-DE" sz="4800" dirty="0" err="1"/>
              <a:t>have</a:t>
            </a:r>
            <a:r>
              <a:rPr lang="de-DE" altLang="de-DE" sz="4800" dirty="0"/>
              <a:t> </a:t>
            </a:r>
            <a:r>
              <a:rPr lang="de-DE" altLang="de-DE" sz="4800" dirty="0" err="1"/>
              <a:t>our</a:t>
            </a:r>
            <a:r>
              <a:rPr lang="de-DE" altLang="de-DE" sz="4800" dirty="0"/>
              <a:t> own  </a:t>
            </a:r>
          </a:p>
          <a:p>
            <a:pPr marL="44450" indent="0" eaLnBrk="1" hangingPunct="1">
              <a:buFont typeface="Corbel" charset="0"/>
              <a:buNone/>
            </a:pPr>
            <a:r>
              <a:rPr lang="de-DE" altLang="de-DE" sz="4800" dirty="0"/>
              <a:t> </a:t>
            </a:r>
            <a:r>
              <a:rPr lang="de-DE" altLang="de-DE" sz="4800" b="1" dirty="0">
                <a:solidFill>
                  <a:srgbClr val="003399"/>
                </a:solidFill>
              </a:rPr>
              <a:t>I</a:t>
            </a:r>
            <a:r>
              <a:rPr lang="de-DE" altLang="de-DE" sz="4800" dirty="0"/>
              <a:t>nternational </a:t>
            </a:r>
            <a:r>
              <a:rPr lang="de-DE" altLang="de-DE" sz="4800" b="1" dirty="0">
                <a:solidFill>
                  <a:srgbClr val="003399"/>
                </a:solidFill>
              </a:rPr>
              <a:t>S</a:t>
            </a:r>
            <a:r>
              <a:rPr lang="de-DE" altLang="de-DE" sz="4800" dirty="0"/>
              <a:t>ervice </a:t>
            </a:r>
            <a:r>
              <a:rPr lang="de-DE" altLang="de-DE" sz="4800" b="1" dirty="0">
                <a:solidFill>
                  <a:srgbClr val="003399"/>
                </a:solidFill>
              </a:rPr>
              <a:t>P</a:t>
            </a:r>
            <a:r>
              <a:rPr lang="de-DE" altLang="de-DE" sz="4800" dirty="0"/>
              <a:t>roject</a:t>
            </a:r>
          </a:p>
          <a:p>
            <a:pPr marL="44450" indent="0" eaLnBrk="1" hangingPunct="1">
              <a:buFont typeface="Corbel" charset="0"/>
              <a:buNone/>
            </a:pPr>
            <a:r>
              <a:rPr lang="de-DE" altLang="de-DE" sz="4800" b="1" dirty="0"/>
              <a:t>„Eyes </a:t>
            </a:r>
            <a:r>
              <a:rPr lang="de-DE" altLang="de-DE" sz="4800" b="1" dirty="0" err="1"/>
              <a:t>for</a:t>
            </a:r>
            <a:r>
              <a:rPr lang="de-DE" altLang="de-DE" sz="4800" b="1" dirty="0"/>
              <a:t> </a:t>
            </a:r>
            <a:r>
              <a:rPr lang="de-DE" altLang="de-DE" sz="4800" b="1" dirty="0" err="1"/>
              <a:t>the</a:t>
            </a:r>
            <a:r>
              <a:rPr lang="de-DE" altLang="de-DE" sz="4800" b="1" dirty="0"/>
              <a:t> World“ </a:t>
            </a:r>
          </a:p>
          <a:p>
            <a:pPr marL="44450" indent="0" eaLnBrk="1" hangingPunct="1">
              <a:buFont typeface="Corbel" charset="0"/>
              <a:buNone/>
            </a:pPr>
            <a:r>
              <a:rPr lang="de-DE" altLang="de-DE" sz="4800" b="1" dirty="0">
                <a:solidFill>
                  <a:srgbClr val="FF0000"/>
                </a:solidFill>
              </a:rPr>
              <a:t>and</a:t>
            </a:r>
            <a:r>
              <a:rPr lang="de-DE" altLang="de-DE" sz="4800" dirty="0">
                <a:solidFill>
                  <a:srgbClr val="FF0000"/>
                </a:solidFill>
              </a:rPr>
              <a:t> </a:t>
            </a:r>
            <a:r>
              <a:rPr lang="de-DE" altLang="de-DE" sz="4800" dirty="0" err="1"/>
              <a:t>we</a:t>
            </a:r>
            <a:r>
              <a:rPr lang="de-DE" altLang="de-DE" sz="4800" dirty="0"/>
              <a:t> support </a:t>
            </a:r>
            <a:r>
              <a:rPr lang="de-DE" altLang="de-DE" sz="4800" dirty="0" err="1"/>
              <a:t>the</a:t>
            </a:r>
            <a:r>
              <a:rPr lang="de-DE" altLang="de-DE" sz="4800" dirty="0"/>
              <a:t> </a:t>
            </a:r>
          </a:p>
          <a:p>
            <a:pPr marL="44450" indent="0" eaLnBrk="1" hangingPunct="1">
              <a:buFont typeface="Corbel" charset="0"/>
              <a:buNone/>
            </a:pPr>
            <a:r>
              <a:rPr lang="de-DE" altLang="de-DE" sz="4800" b="1" dirty="0">
                <a:solidFill>
                  <a:srgbClr val="003399"/>
                </a:solidFill>
              </a:rPr>
              <a:t>LCI-ISPs</a:t>
            </a:r>
          </a:p>
          <a:p>
            <a:pPr marL="44450" indent="0" eaLnBrk="1" hangingPunct="1">
              <a:buFont typeface="Corbel" charset="0"/>
              <a:buNone/>
            </a:pPr>
            <a:endParaRPr lang="de-DE" altLang="de-DE" sz="4800" b="1" dirty="0"/>
          </a:p>
        </p:txBody>
      </p:sp>
      <p:pic>
        <p:nvPicPr>
          <p:cNvPr id="5" name="Grafi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402" y="666182"/>
            <a:ext cx="23241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707" y="5191577"/>
            <a:ext cx="2209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884333"/>
            <a:ext cx="167798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94" y="4499046"/>
            <a:ext cx="123348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16" y="3149457"/>
            <a:ext cx="161448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C9F7CFD-58F6-4275-B22F-B3CE36CEF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510" y="4339941"/>
            <a:ext cx="1956821" cy="1756059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3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3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800" b="1"/>
              <a:t>            What about history? </a:t>
            </a:r>
          </a:p>
        </p:txBody>
      </p:sp>
      <p:sp>
        <p:nvSpPr>
          <p:cNvPr id="3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500063" y="2338388"/>
            <a:ext cx="11161712" cy="4038600"/>
          </a:xfrm>
        </p:spPr>
        <p:txBody>
          <a:bodyPr/>
          <a:lstStyle/>
          <a:p>
            <a:pPr eaLnBrk="1" hangingPunct="1"/>
            <a:r>
              <a:rPr lang="de-DE" altLang="de-DE" sz="3400" b="1" dirty="0">
                <a:solidFill>
                  <a:srgbClr val="003399"/>
                </a:solidFill>
              </a:rPr>
              <a:t>1987</a:t>
            </a:r>
            <a:r>
              <a:rPr lang="de-DE" altLang="de-DE" sz="3400" dirty="0"/>
              <a:t> </a:t>
            </a:r>
            <a:r>
              <a:rPr lang="de-DE" altLang="de-DE" sz="3400" dirty="0" err="1"/>
              <a:t>past-circlers</a:t>
            </a:r>
            <a:r>
              <a:rPr lang="de-DE" altLang="de-DE" sz="3400" dirty="0"/>
              <a:t> </a:t>
            </a:r>
            <a:r>
              <a:rPr lang="de-DE" altLang="de-DE" sz="3400" dirty="0" err="1"/>
              <a:t>create</a:t>
            </a:r>
            <a:r>
              <a:rPr lang="de-DE" altLang="de-DE" sz="3400" dirty="0"/>
              <a:t> </a:t>
            </a:r>
            <a:r>
              <a:rPr lang="de-DE" altLang="de-DE" sz="3400" dirty="0" err="1"/>
              <a:t>the</a:t>
            </a:r>
            <a:r>
              <a:rPr lang="de-DE" altLang="de-DE" sz="3400" dirty="0"/>
              <a:t> </a:t>
            </a:r>
            <a:r>
              <a:rPr lang="de-DE" altLang="de-DE" sz="3400" dirty="0" err="1"/>
              <a:t>first</a:t>
            </a:r>
            <a:r>
              <a:rPr lang="de-DE" altLang="de-DE" sz="3400" dirty="0"/>
              <a:t> Agora Club in Lille, France</a:t>
            </a:r>
          </a:p>
          <a:p>
            <a:pPr eaLnBrk="1" hangingPunct="1"/>
            <a:r>
              <a:rPr lang="de-DE" altLang="de-DE" sz="3400" b="1" dirty="0">
                <a:solidFill>
                  <a:srgbClr val="003399"/>
                </a:solidFill>
              </a:rPr>
              <a:t>1993 </a:t>
            </a:r>
            <a:r>
              <a:rPr lang="de-DE" altLang="de-DE" sz="3400" dirty="0" err="1"/>
              <a:t>first</a:t>
            </a:r>
            <a:r>
              <a:rPr lang="de-DE" altLang="de-DE" sz="3400" dirty="0"/>
              <a:t> Agora Club in The </a:t>
            </a:r>
            <a:r>
              <a:rPr lang="de-DE" altLang="de-DE" sz="3400" dirty="0" err="1"/>
              <a:t>Netherlands</a:t>
            </a:r>
            <a:endParaRPr lang="de-DE" altLang="de-DE" sz="3400" dirty="0"/>
          </a:p>
          <a:p>
            <a:pPr eaLnBrk="1" hangingPunct="1"/>
            <a:r>
              <a:rPr lang="de-DE" altLang="de-DE" sz="3400" b="1" dirty="0">
                <a:solidFill>
                  <a:srgbClr val="003399"/>
                </a:solidFill>
              </a:rPr>
              <a:t>1994</a:t>
            </a:r>
            <a:r>
              <a:rPr lang="de-DE" altLang="de-DE" sz="3400" dirty="0"/>
              <a:t> </a:t>
            </a:r>
            <a:r>
              <a:rPr lang="de-DE" altLang="de-DE" sz="3400" dirty="0" err="1"/>
              <a:t>first</a:t>
            </a:r>
            <a:r>
              <a:rPr lang="de-DE" altLang="de-DE" sz="3400" dirty="0"/>
              <a:t> Agora Club in </a:t>
            </a:r>
            <a:r>
              <a:rPr lang="de-DE" altLang="de-DE" sz="3400" dirty="0" err="1"/>
              <a:t>Belgium</a:t>
            </a:r>
            <a:endParaRPr lang="de-DE" altLang="de-DE" sz="3400" dirty="0"/>
          </a:p>
          <a:p>
            <a:pPr eaLnBrk="1" hangingPunct="1"/>
            <a:r>
              <a:rPr lang="de-DE" altLang="de-DE" sz="3400" b="1" dirty="0">
                <a:solidFill>
                  <a:srgbClr val="003399"/>
                </a:solidFill>
              </a:rPr>
              <a:t>1996</a:t>
            </a:r>
            <a:r>
              <a:rPr lang="de-DE" altLang="de-DE" sz="3400" dirty="0"/>
              <a:t> </a:t>
            </a:r>
            <a:r>
              <a:rPr lang="de-DE" altLang="de-DE" sz="3400" b="1" dirty="0">
                <a:solidFill>
                  <a:srgbClr val="003399"/>
                </a:solidFill>
              </a:rPr>
              <a:t>Agora Club International </a:t>
            </a:r>
            <a:r>
              <a:rPr lang="de-DE" altLang="de-DE" sz="3400" dirty="0" err="1"/>
              <a:t>is</a:t>
            </a:r>
            <a:r>
              <a:rPr lang="de-DE" altLang="de-DE" sz="3400" dirty="0"/>
              <a:t> </a:t>
            </a:r>
            <a:r>
              <a:rPr lang="de-DE" altLang="de-DE" sz="3400" dirty="0" err="1"/>
              <a:t>founded</a:t>
            </a:r>
            <a:r>
              <a:rPr lang="de-DE" altLang="de-DE" sz="3400" dirty="0"/>
              <a:t> in Strasbourg</a:t>
            </a:r>
          </a:p>
          <a:p>
            <a:pPr eaLnBrk="1" hangingPunct="1"/>
            <a:r>
              <a:rPr lang="de-DE" altLang="de-DE" sz="3400" dirty="0"/>
              <a:t> </a:t>
            </a:r>
            <a:r>
              <a:rPr lang="de-DE" altLang="de-DE" sz="3400" b="1" dirty="0">
                <a:solidFill>
                  <a:srgbClr val="003399"/>
                </a:solidFill>
              </a:rPr>
              <a:t>2009</a:t>
            </a:r>
            <a:r>
              <a:rPr lang="de-DE" altLang="de-DE" sz="3400" dirty="0"/>
              <a:t> The </a:t>
            </a:r>
            <a:r>
              <a:rPr lang="de-DE" altLang="de-DE" sz="3400" dirty="0" err="1"/>
              <a:t>first</a:t>
            </a:r>
            <a:r>
              <a:rPr lang="de-DE" altLang="de-DE" sz="3400" dirty="0"/>
              <a:t> Tangent Country (Germany) </a:t>
            </a:r>
            <a:r>
              <a:rPr lang="de-DE" altLang="de-DE" sz="3400" dirty="0" err="1"/>
              <a:t>joins</a:t>
            </a:r>
            <a:r>
              <a:rPr lang="de-DE" altLang="de-DE" sz="3400" dirty="0"/>
              <a:t> ACI</a:t>
            </a:r>
          </a:p>
          <a:p>
            <a:pPr eaLnBrk="1" hangingPunct="1"/>
            <a:endParaRPr lang="de-DE" altLang="de-DE" sz="34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</p:cNvSpPr>
          <p:nvPr>
            <p:ph type="title"/>
          </p:nvPr>
        </p:nvSpPr>
        <p:spPr>
          <a:xfrm>
            <a:off x="1143000" y="536575"/>
            <a:ext cx="9875838" cy="1355725"/>
          </a:xfrm>
        </p:spPr>
        <p:txBody>
          <a:bodyPr/>
          <a:lstStyle/>
          <a:p>
            <a:pPr eaLnBrk="1" hangingPunct="1"/>
            <a:r>
              <a:rPr lang="de-DE" altLang="de-DE" sz="4800" b="1"/>
              <a:t>           Agora means…..</a:t>
            </a:r>
            <a:r>
              <a:rPr lang="de-DE" altLang="de-DE" sz="4800" b="1">
                <a:solidFill>
                  <a:srgbClr val="003399"/>
                </a:solidFill>
              </a:rPr>
              <a:t> „my future“!</a:t>
            </a:r>
            <a:r>
              <a:rPr lang="de-DE" altLang="de-DE" sz="4800"/>
              <a:t> </a:t>
            </a:r>
            <a:endParaRPr lang="de-DE" altLang="de-DE" sz="4800" b="1"/>
          </a:p>
        </p:txBody>
      </p:sp>
      <p:sp>
        <p:nvSpPr>
          <p:cNvPr id="3" name="Inhaltsplatzhalt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/>
              <a:t>„</a:t>
            </a:r>
            <a:r>
              <a:rPr lang="de-DE" altLang="de-DE" sz="2800" b="1" dirty="0" err="1"/>
              <a:t>Amazing</a:t>
            </a:r>
            <a:r>
              <a:rPr lang="de-DE" altLang="de-DE" sz="2800" b="1" dirty="0"/>
              <a:t> follow-</a:t>
            </a:r>
            <a:r>
              <a:rPr lang="de-DE" altLang="de-DE" sz="2800" b="1" dirty="0" err="1"/>
              <a:t>up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of</a:t>
            </a:r>
            <a:r>
              <a:rPr lang="de-DE" altLang="de-DE" sz="2800" b="1" dirty="0"/>
              <a:t> Ladies Circle“</a:t>
            </a:r>
          </a:p>
          <a:p>
            <a:pPr eaLnBrk="1" hangingPunct="1"/>
            <a:r>
              <a:rPr lang="de-DE" altLang="de-DE" sz="2800" b="1" dirty="0"/>
              <a:t>„Lasting </a:t>
            </a:r>
            <a:r>
              <a:rPr lang="de-DE" altLang="de-DE" sz="2800" b="1" dirty="0" err="1"/>
              <a:t>loving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friendship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with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the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most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amazing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women</a:t>
            </a:r>
            <a:r>
              <a:rPr lang="de-DE" altLang="de-DE" sz="2800" b="1" dirty="0"/>
              <a:t>“ </a:t>
            </a:r>
          </a:p>
          <a:p>
            <a:pPr eaLnBrk="1" hangingPunct="1"/>
            <a:r>
              <a:rPr lang="de-DE" altLang="de-DE" sz="2800" b="1" dirty="0"/>
              <a:t>„Pleasure </a:t>
            </a:r>
            <a:r>
              <a:rPr lang="de-DE" altLang="de-DE" sz="2800" b="1" dirty="0" err="1"/>
              <a:t>to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share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friendship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around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the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world</a:t>
            </a:r>
            <a:r>
              <a:rPr lang="de-DE" altLang="de-DE" sz="2800" b="1" dirty="0"/>
              <a:t>“       </a:t>
            </a:r>
          </a:p>
          <a:p>
            <a:pPr eaLnBrk="1" hangingPunct="1"/>
            <a:r>
              <a:rPr lang="de-DE" altLang="de-DE" sz="2800" b="1" dirty="0"/>
              <a:t>„Create a </a:t>
            </a:r>
            <a:r>
              <a:rPr lang="de-DE" altLang="de-DE" sz="2800" b="1" dirty="0" err="1"/>
              <a:t>whole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world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of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new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possibilities</a:t>
            </a:r>
            <a:r>
              <a:rPr lang="de-DE" altLang="de-DE" sz="2800" b="1" dirty="0"/>
              <a:t>“</a:t>
            </a:r>
          </a:p>
          <a:p>
            <a:pPr eaLnBrk="1" hangingPunct="1"/>
            <a:r>
              <a:rPr lang="de-DE" altLang="de-DE" sz="2800" b="1" dirty="0"/>
              <a:t>„Meeting </a:t>
            </a:r>
            <a:r>
              <a:rPr lang="de-DE" altLang="de-DE" sz="2800" b="1" dirty="0" err="1"/>
              <a:t>wonderful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people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that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otherwise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would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never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have</a:t>
            </a:r>
            <a:r>
              <a:rPr lang="de-DE" altLang="de-DE" sz="2800" b="1" dirty="0"/>
              <a:t>      </a:t>
            </a:r>
            <a:r>
              <a:rPr lang="de-DE" altLang="de-DE" sz="2800" b="1" dirty="0" err="1"/>
              <a:t>crossed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my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path</a:t>
            </a:r>
            <a:r>
              <a:rPr lang="de-DE" altLang="de-DE" sz="2800" b="1" dirty="0"/>
              <a:t>“</a:t>
            </a:r>
          </a:p>
          <a:p>
            <a:pPr lvl="1" eaLnBrk="1" hangingPunct="1"/>
            <a:r>
              <a:rPr lang="de-DE" altLang="de-DE" sz="2600" b="1" dirty="0"/>
              <a:t>„Lots </a:t>
            </a:r>
            <a:r>
              <a:rPr lang="de-DE" altLang="de-DE" sz="2600" b="1" dirty="0" err="1"/>
              <a:t>of</a:t>
            </a:r>
            <a:r>
              <a:rPr lang="de-DE" altLang="de-DE" sz="2600" b="1" dirty="0"/>
              <a:t> </a:t>
            </a:r>
            <a:r>
              <a:rPr lang="de-DE" altLang="de-DE" sz="2600" b="1" dirty="0" err="1"/>
              <a:t>laughter</a:t>
            </a:r>
            <a:r>
              <a:rPr lang="de-DE" altLang="de-DE" sz="2600" b="1" dirty="0"/>
              <a:t>“</a:t>
            </a:r>
            <a:endParaRPr lang="de-DE" altLang="de-DE" sz="26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Office PowerPoint</Application>
  <PresentationFormat>Breitbild</PresentationFormat>
  <Paragraphs>60</Paragraphs>
  <Slides>12</Slides>
  <Notes>1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Calibri</vt:lpstr>
      <vt:lpstr>Corbel</vt:lpstr>
      <vt:lpstr>Basis</vt:lpstr>
      <vt:lpstr>PDF</vt:lpstr>
      <vt:lpstr>PowerPoint-Präsentation</vt:lpstr>
      <vt:lpstr>PowerPoint-Präsentation</vt:lpstr>
      <vt:lpstr>We are …</vt:lpstr>
      <vt:lpstr>More seriously we are..</vt:lpstr>
      <vt:lpstr>PowerPoint-Präsentation</vt:lpstr>
      <vt:lpstr>                                 We are              present in 20 countries!</vt:lpstr>
      <vt:lpstr>PowerPoint-Präsentation</vt:lpstr>
      <vt:lpstr>            What about history? </vt:lpstr>
      <vt:lpstr>           Agora means….. „my future“! </vt:lpstr>
      <vt:lpstr>      The International Board 2017-2018</vt:lpstr>
      <vt:lpstr>PowerPoint-Präsentation</vt:lpstr>
      <vt:lpstr>    www.agoraclubinternational.com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Dayana Lüttecke</dc:creator>
  <cp:keywords/>
  <dc:description/>
  <cp:lastModifiedBy>Dayana Lüttecke</cp:lastModifiedBy>
  <cp:revision>54</cp:revision>
  <dcterms:created xsi:type="dcterms:W3CDTF">2017-09-03T07:51:51Z</dcterms:created>
  <dcterms:modified xsi:type="dcterms:W3CDTF">2017-11-02T11:36:36Z</dcterms:modified>
  <cp:category/>
</cp:coreProperties>
</file>